
<file path=[Content_Types].xml><?xml version="1.0" encoding="utf-8"?>
<Types xmlns="http://schemas.openxmlformats.org/package/2006/content-types">
  <Override PartName="/ppt/slideLayouts/slideLayout1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88C8-E396-7A44-B3DB-11A55905817A}" type="datetimeFigureOut">
              <a:rPr lang="en-US" smtClean="0"/>
              <a:pPr/>
              <a:t>1/26/15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C2786C8C-5CEB-B64D-B61A-7D8F1D5852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88C8-E396-7A44-B3DB-11A55905817A}" type="datetimeFigureOut">
              <a:rPr lang="en-US" smtClean="0"/>
              <a:pPr/>
              <a:t>1/26/15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86C8C-5CEB-B64D-B61A-7D8F1D5852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88C8-E396-7A44-B3DB-11A55905817A}" type="datetimeFigureOut">
              <a:rPr lang="en-US" smtClean="0"/>
              <a:pPr/>
              <a:t>1/26/15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86C8C-5CEB-B64D-B61A-7D8F1D5852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88C8-E396-7A44-B3DB-11A55905817A}" type="datetimeFigureOut">
              <a:rPr lang="en-US" smtClean="0"/>
              <a:pPr/>
              <a:t>1/26/15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86C8C-5CEB-B64D-B61A-7D8F1D5852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88C8-E396-7A44-B3DB-11A55905817A}" type="datetimeFigureOut">
              <a:rPr lang="en-US" smtClean="0"/>
              <a:pPr/>
              <a:t>1/26/15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86C8C-5CEB-B64D-B61A-7D8F1D5852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88C8-E396-7A44-B3DB-11A55905817A}" type="datetimeFigureOut">
              <a:rPr lang="en-US" smtClean="0"/>
              <a:pPr/>
              <a:t>1/26/15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86C8C-5CEB-B64D-B61A-7D8F1D5852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88C8-E396-7A44-B3DB-11A55905817A}" type="datetimeFigureOut">
              <a:rPr lang="en-US" smtClean="0"/>
              <a:pPr/>
              <a:t>1/26/15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86C8C-5CEB-B64D-B61A-7D8F1D5852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88C8-E396-7A44-B3DB-11A55905817A}" type="datetimeFigureOut">
              <a:rPr lang="en-US" smtClean="0"/>
              <a:pPr/>
              <a:t>1/26/15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C2786C8C-5CEB-B64D-B61A-7D8F1D5852B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88C8-E396-7A44-B3DB-11A55905817A}" type="datetimeFigureOut">
              <a:rPr lang="en-US" smtClean="0"/>
              <a:pPr/>
              <a:t>1/26/15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86C8C-5CEB-B64D-B61A-7D8F1D5852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88C8-E396-7A44-B3DB-11A55905817A}" type="datetimeFigureOut">
              <a:rPr lang="en-US" smtClean="0"/>
              <a:pPr/>
              <a:t>1/26/15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86C8C-5CEB-B64D-B61A-7D8F1D5852B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88C8-E396-7A44-B3DB-11A55905817A}" type="datetimeFigureOut">
              <a:rPr lang="en-US" smtClean="0"/>
              <a:pPr/>
              <a:t>1/26/15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86C8C-5CEB-B64D-B61A-7D8F1D5852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88C8-E396-7A44-B3DB-11A55905817A}" type="datetimeFigureOut">
              <a:rPr lang="en-US" smtClean="0"/>
              <a:pPr/>
              <a:t>1/26/15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86C8C-5CEB-B64D-B61A-7D8F1D5852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88C8-E396-7A44-B3DB-11A55905817A}" type="datetimeFigureOut">
              <a:rPr lang="en-US" smtClean="0"/>
              <a:pPr/>
              <a:t>1/26/15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86C8C-5CEB-B64D-B61A-7D8F1D5852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88C8-E396-7A44-B3DB-11A55905817A}" type="datetimeFigureOut">
              <a:rPr lang="en-US" smtClean="0"/>
              <a:pPr/>
              <a:t>1/26/15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86C8C-5CEB-B64D-B61A-7D8F1D5852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C2D888C8-E396-7A44-B3DB-11A55905817A}" type="datetimeFigureOut">
              <a:rPr lang="en-US" smtClean="0"/>
              <a:pPr/>
              <a:t>1/26/15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C2786C8C-5CEB-B64D-B61A-7D8F1D5852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DMS Math </a:t>
            </a:r>
            <a:r>
              <a:rPr lang="en-US" dirty="0" err="1" smtClean="0"/>
              <a:t>Weebly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Created by Genevieve Rawlings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689039" y="2675964"/>
            <a:ext cx="467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http://dunlogginmath.weebly.com/</a:t>
            </a:r>
            <a:endParaRPr lang="en-US" dirty="0"/>
          </a:p>
        </p:txBody>
      </p:sp>
      <p:pic>
        <p:nvPicPr>
          <p:cNvPr id="6" name="Picture 5" descr="Screen shot 2015-01-26 at 8.11.5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1832" y="3219227"/>
            <a:ext cx="6857924" cy="363877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Weebly</a:t>
            </a:r>
            <a:r>
              <a:rPr lang="en-US" dirty="0" smtClean="0"/>
              <a:t> in action…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have found the </a:t>
            </a:r>
            <a:r>
              <a:rPr lang="en-US" dirty="0" err="1" smtClean="0"/>
              <a:t>weebly</a:t>
            </a:r>
            <a:r>
              <a:rPr lang="en-US" dirty="0" smtClean="0"/>
              <a:t> very useful to use with parents when they are not sure what resources to use and where to find them. </a:t>
            </a:r>
          </a:p>
          <a:p>
            <a:r>
              <a:rPr lang="en-US" dirty="0" smtClean="0"/>
              <a:t>I added a blog portion to the website because I am hoping that it will allow for even better/easier communication</a:t>
            </a:r>
            <a:r>
              <a:rPr lang="en-US" dirty="0" smtClean="0"/>
              <a:t>!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6</TotalTime>
  <Words>67</Words>
  <Application>Microsoft Macintosh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Codex</vt:lpstr>
      <vt:lpstr>DMS Math Weebly</vt:lpstr>
      <vt:lpstr>Weebly in action…</vt:lpstr>
    </vt:vector>
  </TitlesOfParts>
  <Company>HCPSS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DMS Math Weebly</dc:title>
  <dc:creator>Howard County Administrator</dc:creator>
  <cp:lastModifiedBy>Howard County Administrator</cp:lastModifiedBy>
  <cp:revision>3</cp:revision>
  <dcterms:created xsi:type="dcterms:W3CDTF">2015-01-27T01:25:56Z</dcterms:created>
  <dcterms:modified xsi:type="dcterms:W3CDTF">2015-01-27T01:27:02Z</dcterms:modified>
</cp:coreProperties>
</file>